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20C"/>
    <a:srgbClr val="30CEB3"/>
    <a:srgbClr val="A9F322"/>
    <a:srgbClr val="FB6952"/>
    <a:srgbClr val="032932"/>
    <a:srgbClr val="1B86A7"/>
    <a:srgbClr val="E0235E"/>
    <a:srgbClr val="2B202D"/>
    <a:srgbClr val="F6EADD"/>
    <a:srgbClr val="C29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94"/>
    <p:restoredTop sz="95179"/>
  </p:normalViewPr>
  <p:slideViewPr>
    <p:cSldViewPr snapToGrid="0" snapToObjects="1">
      <p:cViewPr varScale="1">
        <p:scale>
          <a:sx n="38" d="100"/>
          <a:sy n="38" d="100"/>
        </p:scale>
        <p:origin x="184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0EEC0F31-7F1E-9F42-9AE4-022C242B6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80566"/>
            <a:ext cx="13716000" cy="9366021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9810A59B-FC97-A64D-B889-E2E54E09E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A9F322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7" y="10437514"/>
            <a:ext cx="8146709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ÑUBLE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171899" y="7443740"/>
            <a:ext cx="3618283" cy="534368"/>
          </a:xfrm>
          <a:prstGeom prst="rect">
            <a:avLst/>
          </a:prstGeom>
          <a:solidFill>
            <a:srgbClr val="09420C"/>
          </a:solidFill>
          <a:ln w="12700">
            <a:noFill/>
            <a:round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s-CL" sz="3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30CEB3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67" name="Imagen 66">
            <a:extLst>
              <a:ext uri="{FF2B5EF4-FFF2-40B4-BE49-F238E27FC236}">
                <a16:creationId xmlns:a16="http://schemas.microsoft.com/office/drawing/2014/main" id="{54A80146-FE1F-3249-AF15-F95D3DDECD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5175" y="3344421"/>
            <a:ext cx="1841500" cy="1892300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C98B70E6-572C-EE42-8C52-467DA62346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00225" y="6183792"/>
            <a:ext cx="1828800" cy="1892300"/>
          </a:xfrm>
          <a:prstGeom prst="rect">
            <a:avLst/>
          </a:prstGeom>
        </p:spPr>
      </p:pic>
      <p:pic>
        <p:nvPicPr>
          <p:cNvPr id="69" name="Imagen 68">
            <a:extLst>
              <a:ext uri="{FF2B5EF4-FFF2-40B4-BE49-F238E27FC236}">
                <a16:creationId xmlns:a16="http://schemas.microsoft.com/office/drawing/2014/main" id="{DD0B6BCB-3C11-8B4B-B402-6888FF429A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85925" y="9214358"/>
            <a:ext cx="1943100" cy="1828800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8A8D17B1-5C9D-A14A-82B4-003E8047E31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93349" y="11684286"/>
            <a:ext cx="1917700" cy="200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n 73">
            <a:extLst>
              <a:ext uri="{FF2B5EF4-FFF2-40B4-BE49-F238E27FC236}">
                <a16:creationId xmlns:a16="http://schemas.microsoft.com/office/drawing/2014/main" id="{9EFB015E-812F-0348-880B-D743DA375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02CE62E9-48C0-D24A-8071-1EC7C73A9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B9C6AA35-8EDB-2B47-A048-D1C0ABA0C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A9F322"/>
          </a:solidFill>
          <a:ln>
            <a:solidFill>
              <a:srgbClr val="A9F322"/>
            </a:solidFill>
          </a:ln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80" name="Imagen 79">
            <a:extLst>
              <a:ext uri="{FF2B5EF4-FFF2-40B4-BE49-F238E27FC236}">
                <a16:creationId xmlns:a16="http://schemas.microsoft.com/office/drawing/2014/main" id="{82B1EFDD-0A03-CF41-912F-04682F02656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5175" y="3344421"/>
            <a:ext cx="1841500" cy="1892300"/>
          </a:xfrm>
          <a:prstGeom prst="rect">
            <a:avLst/>
          </a:prstGeom>
        </p:spPr>
      </p:pic>
      <p:pic>
        <p:nvPicPr>
          <p:cNvPr id="82" name="Imagen 81">
            <a:extLst>
              <a:ext uri="{FF2B5EF4-FFF2-40B4-BE49-F238E27FC236}">
                <a16:creationId xmlns:a16="http://schemas.microsoft.com/office/drawing/2014/main" id="{6387422F-1944-E548-87A0-77607D818D5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00225" y="6183792"/>
            <a:ext cx="1828800" cy="1892300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BAF77039-8287-544B-8AF6-B563E39A67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85925" y="9214358"/>
            <a:ext cx="1943100" cy="1828800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2E72C3E9-9BCB-4F47-BD55-0AD69AED136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93349" y="11684286"/>
            <a:ext cx="1917700" cy="2006600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0511E11F-9AED-B44B-AC4C-712CB935CD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1017</TotalTime>
  <Words>39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49</cp:revision>
  <dcterms:created xsi:type="dcterms:W3CDTF">2024-09-30T18:42:26Z</dcterms:created>
  <dcterms:modified xsi:type="dcterms:W3CDTF">2025-12-16T20:05:15Z</dcterms:modified>
</cp:coreProperties>
</file>